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38" r:id="rId26"/>
    <p:sldId id="729" r:id="rId27"/>
    <p:sldId id="730" r:id="rId28"/>
    <p:sldId id="731" r:id="rId29"/>
    <p:sldId id="680" r:id="rId30"/>
    <p:sldId id="725" r:id="rId31"/>
    <p:sldId id="727" r:id="rId32"/>
    <p:sldId id="728" r:id="rId33"/>
    <p:sldId id="726" r:id="rId34"/>
    <p:sldId id="633" r:id="rId35"/>
    <p:sldId id="504" r:id="rId36"/>
    <p:sldId id="5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  <p14:sldId id="738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 autoAdjust="0"/>
    <p:restoredTop sz="95188" autoAdjust="0"/>
  </p:normalViewPr>
  <p:slideViewPr>
    <p:cSldViewPr showGuides="1">
      <p:cViewPr varScale="1">
        <p:scale>
          <a:sx n="75" d="100"/>
          <a:sy n="75" d="100"/>
        </p:scale>
        <p:origin x="470" y="5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freepik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7818" y="4944731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90726" y="1341218"/>
            <a:ext cx="3277965" cy="350710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57818" y="5681685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MIT license</a:t>
            </a:r>
          </a:p>
          <a:p>
            <a:r>
              <a:rPr lang="en-US" dirty="0"/>
              <a:t>…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89A4-7D0B-9C25-4C71-A4F8C7214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5" b="36156"/>
          <a:stretch/>
        </p:blipFill>
        <p:spPr>
          <a:xfrm>
            <a:off x="7872737" y="4453817"/>
            <a:ext cx="4064000" cy="11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5A840-C453-B407-5402-A98C73071F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5" b="31726"/>
          <a:stretch/>
        </p:blipFill>
        <p:spPr>
          <a:xfrm>
            <a:off x="3936000" y="4488766"/>
            <a:ext cx="3589802" cy="117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26975-E3B7-1DFF-84A2-6CE8CADD9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" y="4488766"/>
            <a:ext cx="2735737" cy="12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34531</TotalTime>
  <Words>1262</Words>
  <Application>Microsoft Office PowerPoint</Application>
  <PresentationFormat>Widescreen</PresentationFormat>
  <Paragraphs>248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Други масово използвани лицензи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 (SoftUni)</cp:lastModifiedBy>
  <cp:revision>324</cp:revision>
  <dcterms:created xsi:type="dcterms:W3CDTF">2018-05-23T13:08:44Z</dcterms:created>
  <dcterms:modified xsi:type="dcterms:W3CDTF">2025-09-01T09:12:53Z</dcterms:modified>
  <cp:category/>
</cp:coreProperties>
</file>